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7" r:id="rId2"/>
    <p:sldId id="320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CC"/>
    <a:srgbClr val="000099"/>
    <a:srgbClr val="FF0000"/>
    <a:srgbClr val="FF99CC"/>
    <a:srgbClr val="FA06E9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7" autoAdjust="0"/>
    <p:restoredTop sz="99609" autoAdjust="0"/>
  </p:normalViewPr>
  <p:slideViewPr>
    <p:cSldViewPr>
      <p:cViewPr varScale="1">
        <p:scale>
          <a:sx n="73" d="100"/>
          <a:sy n="73" d="100"/>
        </p:scale>
        <p:origin x="-1158" y="-90"/>
      </p:cViewPr>
      <p:guideLst>
        <p:guide orient="horz" pos="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AB72E36-4CFA-41CA-A9F7-568AB441BE59}" type="datetimeFigureOut">
              <a:rPr lang="ja-JP" altLang="en-US"/>
              <a:pPr>
                <a:defRPr/>
              </a:pPr>
              <a:t>2015/4/22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A69CD84-AF99-40FC-80C8-10131B9CD1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2957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>
            <a:off x="8748713" y="6669088"/>
            <a:ext cx="360362" cy="1809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1128"/>
            <a:ext cx="9144000" cy="34605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703237"/>
            <a:ext cx="8229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1E1C6C3-1C13-4FC7-948A-0791A4E1041B}" type="datetimeFigureOut">
              <a:rPr lang="ja-JP" altLang="en-US"/>
              <a:pPr>
                <a:defRPr/>
              </a:pPr>
              <a:t>2015/4/22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A0E09B6-527C-40D1-8AE4-8FDF4E8A89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" name="スライド番号プレースホルダ 5"/>
          <p:cNvSpPr txBox="1">
            <a:spLocks/>
          </p:cNvSpPr>
          <p:nvPr/>
        </p:nvSpPr>
        <p:spPr>
          <a:xfrm>
            <a:off x="7010400" y="6592888"/>
            <a:ext cx="21336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9001C1-39EA-4A31-BE83-F28E15519572}" type="slidenum">
              <a:rPr lang="ja-JP" altLang="en-US" sz="800" smtClean="0">
                <a:solidFill>
                  <a:prstClr val="black">
                    <a:lumMod val="65000"/>
                    <a:lumOff val="35000"/>
                  </a:prstClr>
                </a:solidFill>
                <a:latin typeface="HGP創英角ｺﾞｼｯｸUB" pitchFamily="50" charset="-128"/>
                <a:ea typeface="HGP創英角ｺﾞｼｯｸUB" pitchFamily="50" charset="-128"/>
              </a:rPr>
              <a:pPr>
                <a:defRPr/>
              </a:pPr>
              <a:t>‹#›</a:t>
            </a:fld>
            <a:endParaRPr lang="ja-JP" altLang="en-US" sz="800" dirty="0">
              <a:solidFill>
                <a:prstClr val="black">
                  <a:lumMod val="65000"/>
                  <a:lumOff val="35000"/>
                </a:prst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6567488"/>
            <a:ext cx="9144000" cy="4603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正方形/長方形 7"/>
          <p:cNvSpPr>
            <a:spLocks noChangeArrowheads="1"/>
          </p:cNvSpPr>
          <p:nvPr/>
        </p:nvSpPr>
        <p:spPr bwMode="auto">
          <a:xfrm>
            <a:off x="179388" y="436563"/>
            <a:ext cx="340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u="sng">
                <a:latin typeface="HGP創英角ｺﾞｼｯｸUB" pitchFamily="50" charset="-128"/>
                <a:ea typeface="HGP創英角ｺﾞｼｯｸUB" pitchFamily="50" charset="-128"/>
              </a:rPr>
              <a:t>株式会社○○○○○○　御中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490913" y="3427413"/>
            <a:ext cx="5545137" cy="730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147" name="正方形/長方形 7"/>
          <p:cNvSpPr>
            <a:spLocks noChangeArrowheads="1"/>
          </p:cNvSpPr>
          <p:nvPr/>
        </p:nvSpPr>
        <p:spPr bwMode="auto">
          <a:xfrm>
            <a:off x="7660539" y="2852738"/>
            <a:ext cx="13564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の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ご提案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2531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20607</TotalTime>
  <Words>10</Words>
  <Application>Microsoft Office PowerPoint</Application>
  <PresentationFormat>画面に合わせる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kurosaki</cp:lastModifiedBy>
  <cp:revision>882</cp:revision>
  <dcterms:created xsi:type="dcterms:W3CDTF">2010-09-29T02:09:41Z</dcterms:created>
  <dcterms:modified xsi:type="dcterms:W3CDTF">2015-04-22T12:54:34Z</dcterms:modified>
</cp:coreProperties>
</file>